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1" r:id="rId5"/>
    <p:sldId id="272" r:id="rId6"/>
    <p:sldId id="275" r:id="rId7"/>
    <p:sldId id="273" r:id="rId8"/>
    <p:sldId id="276" r:id="rId9"/>
    <p:sldId id="274" r:id="rId10"/>
    <p:sldId id="27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3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94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cc Abca" userId="218cc70be08a6819" providerId="LiveId" clId="{96F8DE8B-5696-46E9-9AC6-49BB86F22E53}"/>
    <pc:docChg chg="custSel modSld">
      <pc:chgData name="Bcc Abca" userId="218cc70be08a6819" providerId="LiveId" clId="{96F8DE8B-5696-46E9-9AC6-49BB86F22E53}" dt="2023-02-05T06:41:23.148" v="16" actId="1076"/>
      <pc:docMkLst>
        <pc:docMk/>
      </pc:docMkLst>
      <pc:sldChg chg="modSp mod">
        <pc:chgData name="Bcc Abca" userId="218cc70be08a6819" providerId="LiveId" clId="{96F8DE8B-5696-46E9-9AC6-49BB86F22E53}" dt="2023-02-05T06:41:23.148" v="16" actId="1076"/>
        <pc:sldMkLst>
          <pc:docMk/>
          <pc:sldMk cId="4242661251" sldId="271"/>
        </pc:sldMkLst>
        <pc:spChg chg="mod">
          <ac:chgData name="Bcc Abca" userId="218cc70be08a6819" providerId="LiveId" clId="{96F8DE8B-5696-46E9-9AC6-49BB86F22E53}" dt="2023-02-05T06:41:19.765" v="15" actId="14100"/>
          <ac:spMkLst>
            <pc:docMk/>
            <pc:sldMk cId="4242661251" sldId="271"/>
            <ac:spMk id="2" creationId="{1824DE22-3304-1C21-D76C-EC16EE39B085}"/>
          </ac:spMkLst>
        </pc:spChg>
        <pc:picChg chg="mod">
          <ac:chgData name="Bcc Abca" userId="218cc70be08a6819" providerId="LiveId" clId="{96F8DE8B-5696-46E9-9AC6-49BB86F22E53}" dt="2023-02-05T06:41:23.148" v="16" actId="1076"/>
          <ac:picMkLst>
            <pc:docMk/>
            <pc:sldMk cId="4242661251" sldId="271"/>
            <ac:picMk id="5" creationId="{2697DD00-4049-1F92-082A-656765A4D5A3}"/>
          </ac:picMkLst>
        </pc:picChg>
      </pc:sldChg>
      <pc:sldChg chg="modSp mod">
        <pc:chgData name="Bcc Abca" userId="218cc70be08a6819" providerId="LiveId" clId="{96F8DE8B-5696-46E9-9AC6-49BB86F22E53}" dt="2023-02-05T06:41:09.543" v="13" actId="14100"/>
        <pc:sldMkLst>
          <pc:docMk/>
          <pc:sldMk cId="2793296557" sldId="272"/>
        </pc:sldMkLst>
        <pc:spChg chg="mod">
          <ac:chgData name="Bcc Abca" userId="218cc70be08a6819" providerId="LiveId" clId="{96F8DE8B-5696-46E9-9AC6-49BB86F22E53}" dt="2023-02-05T06:41:06.677" v="12" actId="14100"/>
          <ac:spMkLst>
            <pc:docMk/>
            <pc:sldMk cId="2793296557" sldId="272"/>
            <ac:spMk id="2" creationId="{1824DE22-3304-1C21-D76C-EC16EE39B085}"/>
          </ac:spMkLst>
        </pc:spChg>
        <pc:picChg chg="mod">
          <ac:chgData name="Bcc Abca" userId="218cc70be08a6819" providerId="LiveId" clId="{96F8DE8B-5696-46E9-9AC6-49BB86F22E53}" dt="2023-02-05T06:41:09.543" v="13" actId="14100"/>
          <ac:picMkLst>
            <pc:docMk/>
            <pc:sldMk cId="2793296557" sldId="272"/>
            <ac:picMk id="6" creationId="{1D8A7310-B40F-BFE8-1AB4-3405E9E3EECC}"/>
          </ac:picMkLst>
        </pc:picChg>
      </pc:sldChg>
      <pc:sldChg chg="modSp mod">
        <pc:chgData name="Bcc Abca" userId="218cc70be08a6819" providerId="LiveId" clId="{96F8DE8B-5696-46E9-9AC6-49BB86F22E53}" dt="2023-02-05T06:40:26.478" v="4" actId="14100"/>
        <pc:sldMkLst>
          <pc:docMk/>
          <pc:sldMk cId="1196752240" sldId="273"/>
        </pc:sldMkLst>
        <pc:spChg chg="mod">
          <ac:chgData name="Bcc Abca" userId="218cc70be08a6819" providerId="LiveId" clId="{96F8DE8B-5696-46E9-9AC6-49BB86F22E53}" dt="2023-02-05T06:40:20.680" v="2" actId="14100"/>
          <ac:spMkLst>
            <pc:docMk/>
            <pc:sldMk cId="1196752240" sldId="273"/>
            <ac:spMk id="2" creationId="{1824DE22-3304-1C21-D76C-EC16EE39B085}"/>
          </ac:spMkLst>
        </pc:spChg>
        <pc:picChg chg="mod">
          <ac:chgData name="Bcc Abca" userId="218cc70be08a6819" providerId="LiveId" clId="{96F8DE8B-5696-46E9-9AC6-49BB86F22E53}" dt="2023-02-05T06:40:26.478" v="4" actId="14100"/>
          <ac:picMkLst>
            <pc:docMk/>
            <pc:sldMk cId="1196752240" sldId="273"/>
            <ac:picMk id="6" creationId="{888E9B11-2B1B-6800-9F50-0E6E639791D7}"/>
          </ac:picMkLst>
        </pc:picChg>
      </pc:sldChg>
      <pc:sldChg chg="modSp mod">
        <pc:chgData name="Bcc Abca" userId="218cc70be08a6819" providerId="LiveId" clId="{96F8DE8B-5696-46E9-9AC6-49BB86F22E53}" dt="2023-02-05T06:40:40.291" v="9" actId="14100"/>
        <pc:sldMkLst>
          <pc:docMk/>
          <pc:sldMk cId="2498538577" sldId="274"/>
        </pc:sldMkLst>
        <pc:spChg chg="mod">
          <ac:chgData name="Bcc Abca" userId="218cc70be08a6819" providerId="LiveId" clId="{96F8DE8B-5696-46E9-9AC6-49BB86F22E53}" dt="2023-02-05T06:40:33.890" v="6" actId="14100"/>
          <ac:spMkLst>
            <pc:docMk/>
            <pc:sldMk cId="2498538577" sldId="274"/>
            <ac:spMk id="2" creationId="{1824DE22-3304-1C21-D76C-EC16EE39B085}"/>
          </ac:spMkLst>
        </pc:spChg>
        <pc:picChg chg="mod">
          <ac:chgData name="Bcc Abca" userId="218cc70be08a6819" providerId="LiveId" clId="{96F8DE8B-5696-46E9-9AC6-49BB86F22E53}" dt="2023-02-05T06:40:40.291" v="9" actId="14100"/>
          <ac:picMkLst>
            <pc:docMk/>
            <pc:sldMk cId="2498538577" sldId="274"/>
            <ac:picMk id="4" creationId="{A944007B-00DE-9D1F-5763-8D35F949B77E}"/>
          </ac:picMkLst>
        </pc:picChg>
      </pc:sldChg>
    </pc:docChg>
  </pc:docChgLst>
  <pc:docChgLst>
    <pc:chgData name="Shaji Varghese" userId="b6635ce32d741a41" providerId="LiveId" clId="{2663E8BB-C810-4444-8E66-A13FFD1A46AB}"/>
    <pc:docChg chg="custSel modSld">
      <pc:chgData name="Shaji Varghese" userId="b6635ce32d741a41" providerId="LiveId" clId="{2663E8BB-C810-4444-8E66-A13FFD1A46AB}" dt="2024-03-03T18:43:09.708" v="67" actId="20577"/>
      <pc:docMkLst>
        <pc:docMk/>
      </pc:docMkLst>
      <pc:sldChg chg="addSp delSp modSp mod">
        <pc:chgData name="Shaji Varghese" userId="b6635ce32d741a41" providerId="LiveId" clId="{2663E8BB-C810-4444-8E66-A13FFD1A46AB}" dt="2024-03-03T18:38:25.522" v="20" actId="1076"/>
        <pc:sldMkLst>
          <pc:docMk/>
          <pc:sldMk cId="4242661251" sldId="271"/>
        </pc:sldMkLst>
        <pc:spChg chg="mod">
          <ac:chgData name="Shaji Varghese" userId="b6635ce32d741a41" providerId="LiveId" clId="{2663E8BB-C810-4444-8E66-A13FFD1A46AB}" dt="2024-03-03T18:36:07.528" v="16" actId="1076"/>
          <ac:spMkLst>
            <pc:docMk/>
            <pc:sldMk cId="4242661251" sldId="271"/>
            <ac:spMk id="2" creationId="{1824DE22-3304-1C21-D76C-EC16EE39B085}"/>
          </ac:spMkLst>
        </pc:spChg>
        <pc:spChg chg="add mod">
          <ac:chgData name="Shaji Varghese" userId="b6635ce32d741a41" providerId="LiveId" clId="{2663E8BB-C810-4444-8E66-A13FFD1A46AB}" dt="2024-03-03T18:38:25.522" v="20" actId="1076"/>
          <ac:spMkLst>
            <pc:docMk/>
            <pc:sldMk cId="4242661251" sldId="271"/>
            <ac:spMk id="4" creationId="{2CB578F3-7095-78DB-D806-1C6567409762}"/>
          </ac:spMkLst>
        </pc:spChg>
        <pc:picChg chg="del mod">
          <ac:chgData name="Shaji Varghese" userId="b6635ce32d741a41" providerId="LiveId" clId="{2663E8BB-C810-4444-8E66-A13FFD1A46AB}" dt="2024-03-03T18:34:58.853" v="1" actId="478"/>
          <ac:picMkLst>
            <pc:docMk/>
            <pc:sldMk cId="4242661251" sldId="271"/>
            <ac:picMk id="5" creationId="{2697DD00-4049-1F92-082A-656765A4D5A3}"/>
          </ac:picMkLst>
        </pc:picChg>
      </pc:sldChg>
      <pc:sldChg chg="addSp delSp modSp mod">
        <pc:chgData name="Shaji Varghese" userId="b6635ce32d741a41" providerId="LiveId" clId="{2663E8BB-C810-4444-8E66-A13FFD1A46AB}" dt="2024-03-03T18:40:43.288" v="41" actId="1076"/>
        <pc:sldMkLst>
          <pc:docMk/>
          <pc:sldMk cId="2793296557" sldId="272"/>
        </pc:sldMkLst>
        <pc:spChg chg="add mod">
          <ac:chgData name="Shaji Varghese" userId="b6635ce32d741a41" providerId="LiveId" clId="{2663E8BB-C810-4444-8E66-A13FFD1A46AB}" dt="2024-03-03T18:40:43.288" v="41" actId="1076"/>
          <ac:spMkLst>
            <pc:docMk/>
            <pc:sldMk cId="2793296557" sldId="272"/>
            <ac:spMk id="4" creationId="{B06C665D-09A4-B538-5D50-C150E927AC72}"/>
          </ac:spMkLst>
        </pc:spChg>
        <pc:picChg chg="del">
          <ac:chgData name="Shaji Varghese" userId="b6635ce32d741a41" providerId="LiveId" clId="{2663E8BB-C810-4444-8E66-A13FFD1A46AB}" dt="2024-03-03T18:38:40.130" v="21" actId="478"/>
          <ac:picMkLst>
            <pc:docMk/>
            <pc:sldMk cId="2793296557" sldId="272"/>
            <ac:picMk id="6" creationId="{1D8A7310-B40F-BFE8-1AB4-3405E9E3EECC}"/>
          </ac:picMkLst>
        </pc:picChg>
      </pc:sldChg>
      <pc:sldChg chg="addSp delSp modSp mod">
        <pc:chgData name="Shaji Varghese" userId="b6635ce32d741a41" providerId="LiveId" clId="{2663E8BB-C810-4444-8E66-A13FFD1A46AB}" dt="2024-03-03T18:42:04.619" v="53" actId="1076"/>
        <pc:sldMkLst>
          <pc:docMk/>
          <pc:sldMk cId="1196752240" sldId="273"/>
        </pc:sldMkLst>
        <pc:spChg chg="add mod">
          <ac:chgData name="Shaji Varghese" userId="b6635ce32d741a41" providerId="LiveId" clId="{2663E8BB-C810-4444-8E66-A13FFD1A46AB}" dt="2024-03-03T18:42:04.619" v="53" actId="1076"/>
          <ac:spMkLst>
            <pc:docMk/>
            <pc:sldMk cId="1196752240" sldId="273"/>
            <ac:spMk id="4" creationId="{9E85BBA1-35E4-20E6-AE11-9895E8F224DF}"/>
          </ac:spMkLst>
        </pc:spChg>
        <pc:picChg chg="del">
          <ac:chgData name="Shaji Varghese" userId="b6635ce32d741a41" providerId="LiveId" clId="{2663E8BB-C810-4444-8E66-A13FFD1A46AB}" dt="2024-03-03T18:40:49.165" v="42" actId="478"/>
          <ac:picMkLst>
            <pc:docMk/>
            <pc:sldMk cId="1196752240" sldId="273"/>
            <ac:picMk id="6" creationId="{888E9B11-2B1B-6800-9F50-0E6E639791D7}"/>
          </ac:picMkLst>
        </pc:picChg>
      </pc:sldChg>
      <pc:sldChg chg="addSp delSp modSp mod">
        <pc:chgData name="Shaji Varghese" userId="b6635ce32d741a41" providerId="LiveId" clId="{2663E8BB-C810-4444-8E66-A13FFD1A46AB}" dt="2024-03-03T18:43:09.708" v="67" actId="20577"/>
        <pc:sldMkLst>
          <pc:docMk/>
          <pc:sldMk cId="2498538577" sldId="274"/>
        </pc:sldMkLst>
        <pc:spChg chg="add mod">
          <ac:chgData name="Shaji Varghese" userId="b6635ce32d741a41" providerId="LiveId" clId="{2663E8BB-C810-4444-8E66-A13FFD1A46AB}" dt="2024-03-03T18:43:09.708" v="67" actId="20577"/>
          <ac:spMkLst>
            <pc:docMk/>
            <pc:sldMk cId="2498538577" sldId="274"/>
            <ac:spMk id="5" creationId="{074F492E-7ED6-E300-A6FE-CCD3665C0179}"/>
          </ac:spMkLst>
        </pc:spChg>
        <pc:picChg chg="del">
          <ac:chgData name="Shaji Varghese" userId="b6635ce32d741a41" providerId="LiveId" clId="{2663E8BB-C810-4444-8E66-A13FFD1A46AB}" dt="2024-03-03T18:42:14.750" v="54" actId="478"/>
          <ac:picMkLst>
            <pc:docMk/>
            <pc:sldMk cId="2498538577" sldId="274"/>
            <ac:picMk id="4" creationId="{A944007B-00DE-9D1F-5763-8D35F949B77E}"/>
          </ac:picMkLst>
        </pc:picChg>
      </pc:sldChg>
    </pc:docChg>
  </pc:docChgLst>
  <pc:docChgLst>
    <pc:chgData name="Shaji Varghese" userId="b6635ce32d741a41" providerId="LiveId" clId="{F1830775-AC86-4A9D-B368-55C2DFD9BB9E}"/>
    <pc:docChg chg="custSel modSld">
      <pc:chgData name="Shaji Varghese" userId="b6635ce32d741a41" providerId="LiveId" clId="{F1830775-AC86-4A9D-B368-55C2DFD9BB9E}" dt="2024-08-04T12:55:42.509" v="8" actId="403"/>
      <pc:docMkLst>
        <pc:docMk/>
      </pc:docMkLst>
      <pc:sldChg chg="modSp mod">
        <pc:chgData name="Shaji Varghese" userId="b6635ce32d741a41" providerId="LiveId" clId="{F1830775-AC86-4A9D-B368-55C2DFD9BB9E}" dt="2024-08-04T12:54:50.427" v="0" actId="20577"/>
        <pc:sldMkLst>
          <pc:docMk/>
          <pc:sldMk cId="4242661251" sldId="271"/>
        </pc:sldMkLst>
        <pc:spChg chg="mod">
          <ac:chgData name="Shaji Varghese" userId="b6635ce32d741a41" providerId="LiveId" clId="{F1830775-AC86-4A9D-B368-55C2DFD9BB9E}" dt="2024-08-04T12:54:50.427" v="0" actId="20577"/>
          <ac:spMkLst>
            <pc:docMk/>
            <pc:sldMk cId="4242661251" sldId="271"/>
            <ac:spMk id="2" creationId="{1824DE22-3304-1C21-D76C-EC16EE39B085}"/>
          </ac:spMkLst>
        </pc:spChg>
      </pc:sldChg>
      <pc:sldChg chg="modSp mod">
        <pc:chgData name="Shaji Varghese" userId="b6635ce32d741a41" providerId="LiveId" clId="{F1830775-AC86-4A9D-B368-55C2DFD9BB9E}" dt="2024-08-04T12:55:02.362" v="1" actId="403"/>
        <pc:sldMkLst>
          <pc:docMk/>
          <pc:sldMk cId="2793296557" sldId="272"/>
        </pc:sldMkLst>
        <pc:spChg chg="mod">
          <ac:chgData name="Shaji Varghese" userId="b6635ce32d741a41" providerId="LiveId" clId="{F1830775-AC86-4A9D-B368-55C2DFD9BB9E}" dt="2024-08-04T12:55:02.362" v="1" actId="403"/>
          <ac:spMkLst>
            <pc:docMk/>
            <pc:sldMk cId="2793296557" sldId="272"/>
            <ac:spMk id="2" creationId="{1824DE22-3304-1C21-D76C-EC16EE39B085}"/>
          </ac:spMkLst>
        </pc:spChg>
      </pc:sldChg>
      <pc:sldChg chg="modSp mod">
        <pc:chgData name="Shaji Varghese" userId="b6635ce32d741a41" providerId="LiveId" clId="{F1830775-AC86-4A9D-B368-55C2DFD9BB9E}" dt="2024-08-04T12:55:17.985" v="5" actId="403"/>
        <pc:sldMkLst>
          <pc:docMk/>
          <pc:sldMk cId="1196752240" sldId="273"/>
        </pc:sldMkLst>
        <pc:spChg chg="mod">
          <ac:chgData name="Shaji Varghese" userId="b6635ce32d741a41" providerId="LiveId" clId="{F1830775-AC86-4A9D-B368-55C2DFD9BB9E}" dt="2024-08-04T12:55:17.985" v="5" actId="403"/>
          <ac:spMkLst>
            <pc:docMk/>
            <pc:sldMk cId="1196752240" sldId="273"/>
            <ac:spMk id="2" creationId="{1824DE22-3304-1C21-D76C-EC16EE39B085}"/>
          </ac:spMkLst>
        </pc:spChg>
      </pc:sldChg>
      <pc:sldChg chg="modSp mod">
        <pc:chgData name="Shaji Varghese" userId="b6635ce32d741a41" providerId="LiveId" clId="{F1830775-AC86-4A9D-B368-55C2DFD9BB9E}" dt="2024-08-04T12:55:36.306" v="7" actId="403"/>
        <pc:sldMkLst>
          <pc:docMk/>
          <pc:sldMk cId="2498538577" sldId="274"/>
        </pc:sldMkLst>
        <pc:spChg chg="mod">
          <ac:chgData name="Shaji Varghese" userId="b6635ce32d741a41" providerId="LiveId" clId="{F1830775-AC86-4A9D-B368-55C2DFD9BB9E}" dt="2024-08-04T12:55:36.306" v="7" actId="403"/>
          <ac:spMkLst>
            <pc:docMk/>
            <pc:sldMk cId="2498538577" sldId="274"/>
            <ac:spMk id="2" creationId="{1824DE22-3304-1C21-D76C-EC16EE39B085}"/>
          </ac:spMkLst>
        </pc:spChg>
      </pc:sldChg>
      <pc:sldChg chg="modSp mod">
        <pc:chgData name="Shaji Varghese" userId="b6635ce32d741a41" providerId="LiveId" clId="{F1830775-AC86-4A9D-B368-55C2DFD9BB9E}" dt="2024-08-04T12:55:08.149" v="2" actId="403"/>
        <pc:sldMkLst>
          <pc:docMk/>
          <pc:sldMk cId="861434263" sldId="275"/>
        </pc:sldMkLst>
        <pc:spChg chg="mod">
          <ac:chgData name="Shaji Varghese" userId="b6635ce32d741a41" providerId="LiveId" clId="{F1830775-AC86-4A9D-B368-55C2DFD9BB9E}" dt="2024-08-04T12:55:08.149" v="2" actId="403"/>
          <ac:spMkLst>
            <pc:docMk/>
            <pc:sldMk cId="861434263" sldId="275"/>
            <ac:spMk id="2" creationId="{1824DE22-3304-1C21-D76C-EC16EE39B085}"/>
          </ac:spMkLst>
        </pc:spChg>
      </pc:sldChg>
      <pc:sldChg chg="modSp mod">
        <pc:chgData name="Shaji Varghese" userId="b6635ce32d741a41" providerId="LiveId" clId="{F1830775-AC86-4A9D-B368-55C2DFD9BB9E}" dt="2024-08-04T12:55:32.739" v="6" actId="403"/>
        <pc:sldMkLst>
          <pc:docMk/>
          <pc:sldMk cId="3784393256" sldId="276"/>
        </pc:sldMkLst>
        <pc:spChg chg="mod">
          <ac:chgData name="Shaji Varghese" userId="b6635ce32d741a41" providerId="LiveId" clId="{F1830775-AC86-4A9D-B368-55C2DFD9BB9E}" dt="2024-08-04T12:55:32.739" v="6" actId="403"/>
          <ac:spMkLst>
            <pc:docMk/>
            <pc:sldMk cId="3784393256" sldId="276"/>
            <ac:spMk id="2" creationId="{1824DE22-3304-1C21-D76C-EC16EE39B085}"/>
          </ac:spMkLst>
        </pc:spChg>
      </pc:sldChg>
      <pc:sldChg chg="modSp mod">
        <pc:chgData name="Shaji Varghese" userId="b6635ce32d741a41" providerId="LiveId" clId="{F1830775-AC86-4A9D-B368-55C2DFD9BB9E}" dt="2024-08-04T12:55:42.509" v="8" actId="403"/>
        <pc:sldMkLst>
          <pc:docMk/>
          <pc:sldMk cId="4165199701" sldId="277"/>
        </pc:sldMkLst>
        <pc:spChg chg="mod">
          <ac:chgData name="Shaji Varghese" userId="b6635ce32d741a41" providerId="LiveId" clId="{F1830775-AC86-4A9D-B368-55C2DFD9BB9E}" dt="2024-08-04T12:55:42.509" v="8" actId="403"/>
          <ac:spMkLst>
            <pc:docMk/>
            <pc:sldMk cId="4165199701" sldId="277"/>
            <ac:spMk id="2" creationId="{1824DE22-3304-1C21-D76C-EC16EE39B085}"/>
          </ac:spMkLst>
        </pc:spChg>
      </pc:sldChg>
    </pc:docChg>
  </pc:docChgLst>
  <pc:docChgLst>
    <pc:chgData name="Shaji Varghese" userId="b6635ce32d741a41" providerId="LiveId" clId="{88F85BEC-56F2-4F95-AD37-83F5FB0A496D}"/>
    <pc:docChg chg="undo custSel addSld delSld modSld">
      <pc:chgData name="Shaji Varghese" userId="b6635ce32d741a41" providerId="LiveId" clId="{88F85BEC-56F2-4F95-AD37-83F5FB0A496D}" dt="2024-05-06T18:11:28.867" v="169" actId="1076"/>
      <pc:docMkLst>
        <pc:docMk/>
      </pc:docMkLst>
      <pc:sldChg chg="modSp mod">
        <pc:chgData name="Shaji Varghese" userId="b6635ce32d741a41" providerId="LiveId" clId="{88F85BEC-56F2-4F95-AD37-83F5FB0A496D}" dt="2024-05-06T18:10:35.153" v="162" actId="113"/>
        <pc:sldMkLst>
          <pc:docMk/>
          <pc:sldMk cId="4242661251" sldId="271"/>
        </pc:sldMkLst>
        <pc:spChg chg="mod">
          <ac:chgData name="Shaji Varghese" userId="b6635ce32d741a41" providerId="LiveId" clId="{88F85BEC-56F2-4F95-AD37-83F5FB0A496D}" dt="2024-05-06T18:10:35.153" v="162" actId="113"/>
          <ac:spMkLst>
            <pc:docMk/>
            <pc:sldMk cId="4242661251" sldId="271"/>
            <ac:spMk id="2" creationId="{1824DE22-3304-1C21-D76C-EC16EE39B085}"/>
          </ac:spMkLst>
        </pc:spChg>
        <pc:spChg chg="mod">
          <ac:chgData name="Shaji Varghese" userId="b6635ce32d741a41" providerId="LiveId" clId="{88F85BEC-56F2-4F95-AD37-83F5FB0A496D}" dt="2024-05-06T18:10:21.706" v="157" actId="20577"/>
          <ac:spMkLst>
            <pc:docMk/>
            <pc:sldMk cId="4242661251" sldId="271"/>
            <ac:spMk id="4" creationId="{2CB578F3-7095-78DB-D806-1C6567409762}"/>
          </ac:spMkLst>
        </pc:spChg>
      </pc:sldChg>
      <pc:sldChg chg="modSp mod">
        <pc:chgData name="Shaji Varghese" userId="b6635ce32d741a41" providerId="LiveId" clId="{88F85BEC-56F2-4F95-AD37-83F5FB0A496D}" dt="2024-05-06T18:10:46.634" v="164" actId="20577"/>
        <pc:sldMkLst>
          <pc:docMk/>
          <pc:sldMk cId="2793296557" sldId="272"/>
        </pc:sldMkLst>
        <pc:spChg chg="mod">
          <ac:chgData name="Shaji Varghese" userId="b6635ce32d741a41" providerId="LiveId" clId="{88F85BEC-56F2-4F95-AD37-83F5FB0A496D}" dt="2024-05-06T18:10:46.634" v="164" actId="20577"/>
          <ac:spMkLst>
            <pc:docMk/>
            <pc:sldMk cId="2793296557" sldId="272"/>
            <ac:spMk id="2" creationId="{1824DE22-3304-1C21-D76C-EC16EE39B085}"/>
          </ac:spMkLst>
        </pc:spChg>
        <pc:spChg chg="mod">
          <ac:chgData name="Shaji Varghese" userId="b6635ce32d741a41" providerId="LiveId" clId="{88F85BEC-56F2-4F95-AD37-83F5FB0A496D}" dt="2024-05-06T18:03:48.537" v="81" actId="255"/>
          <ac:spMkLst>
            <pc:docMk/>
            <pc:sldMk cId="2793296557" sldId="272"/>
            <ac:spMk id="4" creationId="{B06C665D-09A4-B538-5D50-C150E927AC72}"/>
          </ac:spMkLst>
        </pc:spChg>
      </pc:sldChg>
      <pc:sldChg chg="modSp mod">
        <pc:chgData name="Shaji Varghese" userId="b6635ce32d741a41" providerId="LiveId" clId="{88F85BEC-56F2-4F95-AD37-83F5FB0A496D}" dt="2024-05-06T18:04:54.200" v="95" actId="1076"/>
        <pc:sldMkLst>
          <pc:docMk/>
          <pc:sldMk cId="1196752240" sldId="273"/>
        </pc:sldMkLst>
        <pc:spChg chg="mod">
          <ac:chgData name="Shaji Varghese" userId="b6635ce32d741a41" providerId="LiveId" clId="{88F85BEC-56F2-4F95-AD37-83F5FB0A496D}" dt="2024-05-06T18:04:54.200" v="95" actId="1076"/>
          <ac:spMkLst>
            <pc:docMk/>
            <pc:sldMk cId="1196752240" sldId="273"/>
            <ac:spMk id="2" creationId="{1824DE22-3304-1C21-D76C-EC16EE39B085}"/>
          </ac:spMkLst>
        </pc:spChg>
        <pc:spChg chg="mod">
          <ac:chgData name="Shaji Varghese" userId="b6635ce32d741a41" providerId="LiveId" clId="{88F85BEC-56F2-4F95-AD37-83F5FB0A496D}" dt="2024-05-06T18:04:52.013" v="94" actId="1076"/>
          <ac:spMkLst>
            <pc:docMk/>
            <pc:sldMk cId="1196752240" sldId="273"/>
            <ac:spMk id="4" creationId="{9E85BBA1-35E4-20E6-AE11-9895E8F224DF}"/>
          </ac:spMkLst>
        </pc:spChg>
      </pc:sldChg>
      <pc:sldChg chg="modSp mod">
        <pc:chgData name="Shaji Varghese" userId="b6635ce32d741a41" providerId="LiveId" clId="{88F85BEC-56F2-4F95-AD37-83F5FB0A496D}" dt="2024-05-06T18:11:12.381" v="167" actId="1076"/>
        <pc:sldMkLst>
          <pc:docMk/>
          <pc:sldMk cId="2498538577" sldId="274"/>
        </pc:sldMkLst>
        <pc:spChg chg="mod">
          <ac:chgData name="Shaji Varghese" userId="b6635ce32d741a41" providerId="LiveId" clId="{88F85BEC-56F2-4F95-AD37-83F5FB0A496D}" dt="2024-05-06T18:11:12.381" v="167" actId="1076"/>
          <ac:spMkLst>
            <pc:docMk/>
            <pc:sldMk cId="2498538577" sldId="274"/>
            <ac:spMk id="2" creationId="{1824DE22-3304-1C21-D76C-EC16EE39B085}"/>
          </ac:spMkLst>
        </pc:spChg>
        <pc:spChg chg="mod">
          <ac:chgData name="Shaji Varghese" userId="b6635ce32d741a41" providerId="LiveId" clId="{88F85BEC-56F2-4F95-AD37-83F5FB0A496D}" dt="2024-05-06T18:11:08.117" v="166" actId="1076"/>
          <ac:spMkLst>
            <pc:docMk/>
            <pc:sldMk cId="2498538577" sldId="274"/>
            <ac:spMk id="5" creationId="{074F492E-7ED6-E300-A6FE-CCD3665C0179}"/>
          </ac:spMkLst>
        </pc:spChg>
      </pc:sldChg>
      <pc:sldChg chg="modSp add mod">
        <pc:chgData name="Shaji Varghese" userId="b6635ce32d741a41" providerId="LiveId" clId="{88F85BEC-56F2-4F95-AD37-83F5FB0A496D}" dt="2024-05-06T18:10:55.167" v="165" actId="1076"/>
        <pc:sldMkLst>
          <pc:docMk/>
          <pc:sldMk cId="861434263" sldId="275"/>
        </pc:sldMkLst>
        <pc:spChg chg="mod">
          <ac:chgData name="Shaji Varghese" userId="b6635ce32d741a41" providerId="LiveId" clId="{88F85BEC-56F2-4F95-AD37-83F5FB0A496D}" dt="2024-05-06T18:10:55.167" v="165" actId="1076"/>
          <ac:spMkLst>
            <pc:docMk/>
            <pc:sldMk cId="861434263" sldId="275"/>
            <ac:spMk id="2" creationId="{1824DE22-3304-1C21-D76C-EC16EE39B085}"/>
          </ac:spMkLst>
        </pc:spChg>
        <pc:spChg chg="mod">
          <ac:chgData name="Shaji Varghese" userId="b6635ce32d741a41" providerId="LiveId" clId="{88F85BEC-56F2-4F95-AD37-83F5FB0A496D}" dt="2024-05-06T18:03:39.320" v="80" actId="255"/>
          <ac:spMkLst>
            <pc:docMk/>
            <pc:sldMk cId="861434263" sldId="275"/>
            <ac:spMk id="4" creationId="{B06C665D-09A4-B538-5D50-C150E927AC72}"/>
          </ac:spMkLst>
        </pc:spChg>
      </pc:sldChg>
      <pc:sldChg chg="modSp add mod">
        <pc:chgData name="Shaji Varghese" userId="b6635ce32d741a41" providerId="LiveId" clId="{88F85BEC-56F2-4F95-AD37-83F5FB0A496D}" dt="2024-05-06T18:06:58.252" v="125" actId="1076"/>
        <pc:sldMkLst>
          <pc:docMk/>
          <pc:sldMk cId="3784393256" sldId="276"/>
        </pc:sldMkLst>
        <pc:spChg chg="mod">
          <ac:chgData name="Shaji Varghese" userId="b6635ce32d741a41" providerId="LiveId" clId="{88F85BEC-56F2-4F95-AD37-83F5FB0A496D}" dt="2024-05-06T18:06:58.252" v="125" actId="1076"/>
          <ac:spMkLst>
            <pc:docMk/>
            <pc:sldMk cId="3784393256" sldId="276"/>
            <ac:spMk id="2" creationId="{1824DE22-3304-1C21-D76C-EC16EE39B085}"/>
          </ac:spMkLst>
        </pc:spChg>
        <pc:spChg chg="mod">
          <ac:chgData name="Shaji Varghese" userId="b6635ce32d741a41" providerId="LiveId" clId="{88F85BEC-56F2-4F95-AD37-83F5FB0A496D}" dt="2024-05-06T18:06:55.863" v="124" actId="1076"/>
          <ac:spMkLst>
            <pc:docMk/>
            <pc:sldMk cId="3784393256" sldId="276"/>
            <ac:spMk id="4" creationId="{9E85BBA1-35E4-20E6-AE11-9895E8F224DF}"/>
          </ac:spMkLst>
        </pc:spChg>
      </pc:sldChg>
      <pc:sldChg chg="modSp add del mod">
        <pc:chgData name="Shaji Varghese" userId="b6635ce32d741a41" providerId="LiveId" clId="{88F85BEC-56F2-4F95-AD37-83F5FB0A496D}" dt="2024-05-06T18:07:58.847" v="131" actId="47"/>
        <pc:sldMkLst>
          <pc:docMk/>
          <pc:sldMk cId="2919745134" sldId="277"/>
        </pc:sldMkLst>
        <pc:spChg chg="mod">
          <ac:chgData name="Shaji Varghese" userId="b6635ce32d741a41" providerId="LiveId" clId="{88F85BEC-56F2-4F95-AD37-83F5FB0A496D}" dt="2024-05-06T18:07:16.394" v="129" actId="27636"/>
          <ac:spMkLst>
            <pc:docMk/>
            <pc:sldMk cId="2919745134" sldId="277"/>
            <ac:spMk id="2" creationId="{1824DE22-3304-1C21-D76C-EC16EE39B085}"/>
          </ac:spMkLst>
        </pc:spChg>
        <pc:spChg chg="mod">
          <ac:chgData name="Shaji Varghese" userId="b6635ce32d741a41" providerId="LiveId" clId="{88F85BEC-56F2-4F95-AD37-83F5FB0A496D}" dt="2024-05-06T18:07:12.179" v="127" actId="6549"/>
          <ac:spMkLst>
            <pc:docMk/>
            <pc:sldMk cId="2919745134" sldId="277"/>
            <ac:spMk id="4" creationId="{9E85BBA1-35E4-20E6-AE11-9895E8F224DF}"/>
          </ac:spMkLst>
        </pc:spChg>
      </pc:sldChg>
      <pc:sldChg chg="modSp add mod">
        <pc:chgData name="Shaji Varghese" userId="b6635ce32d741a41" providerId="LiveId" clId="{88F85BEC-56F2-4F95-AD37-83F5FB0A496D}" dt="2024-05-06T18:11:28.867" v="169" actId="1076"/>
        <pc:sldMkLst>
          <pc:docMk/>
          <pc:sldMk cId="4165199701" sldId="277"/>
        </pc:sldMkLst>
        <pc:spChg chg="mod">
          <ac:chgData name="Shaji Varghese" userId="b6635ce32d741a41" providerId="LiveId" clId="{88F85BEC-56F2-4F95-AD37-83F5FB0A496D}" dt="2024-05-06T18:11:26.290" v="168" actId="1076"/>
          <ac:spMkLst>
            <pc:docMk/>
            <pc:sldMk cId="4165199701" sldId="277"/>
            <ac:spMk id="2" creationId="{1824DE22-3304-1C21-D76C-EC16EE39B085}"/>
          </ac:spMkLst>
        </pc:spChg>
        <pc:spChg chg="mod">
          <ac:chgData name="Shaji Varghese" userId="b6635ce32d741a41" providerId="LiveId" clId="{88F85BEC-56F2-4F95-AD37-83F5FB0A496D}" dt="2024-05-06T18:11:28.867" v="169" actId="1076"/>
          <ac:spMkLst>
            <pc:docMk/>
            <pc:sldMk cId="4165199701" sldId="277"/>
            <ac:spMk id="5" creationId="{074F492E-7ED6-E300-A6FE-CCD3665C0179}"/>
          </ac:spMkLst>
        </pc:spChg>
      </pc:sldChg>
      <pc:sldChg chg="add del">
        <pc:chgData name="Shaji Varghese" userId="b6635ce32d741a41" providerId="LiveId" clId="{88F85BEC-56F2-4F95-AD37-83F5FB0A496D}" dt="2024-05-06T18:07:57.792" v="130" actId="47"/>
        <pc:sldMkLst>
          <pc:docMk/>
          <pc:sldMk cId="3089155991" sldId="278"/>
        </pc:sldMkLst>
      </pc:sldChg>
    </pc:docChg>
  </pc:docChgLst>
  <pc:docChgLst>
    <pc:chgData name="Bcc Abca" userId="218cc70be08a6819" providerId="LiveId" clId="{0F2F1910-4485-48D3-806E-8D3484C6EAE4}"/>
    <pc:docChg chg="modSld">
      <pc:chgData name="Bcc Abca" userId="218cc70be08a6819" providerId="LiveId" clId="{0F2F1910-4485-48D3-806E-8D3484C6EAE4}" dt="2024-05-05T06:45:09.608" v="16" actId="255"/>
      <pc:docMkLst>
        <pc:docMk/>
      </pc:docMkLst>
      <pc:sldChg chg="modSp mod">
        <pc:chgData name="Bcc Abca" userId="218cc70be08a6819" providerId="LiveId" clId="{0F2F1910-4485-48D3-806E-8D3484C6EAE4}" dt="2024-05-05T06:45:09.608" v="16" actId="255"/>
        <pc:sldMkLst>
          <pc:docMk/>
          <pc:sldMk cId="2793296557" sldId="272"/>
        </pc:sldMkLst>
        <pc:spChg chg="mod">
          <ac:chgData name="Bcc Abca" userId="218cc70be08a6819" providerId="LiveId" clId="{0F2F1910-4485-48D3-806E-8D3484C6EAE4}" dt="2024-05-05T06:45:09.608" v="16" actId="255"/>
          <ac:spMkLst>
            <pc:docMk/>
            <pc:sldMk cId="2793296557" sldId="272"/>
            <ac:spMk id="4" creationId="{B06C665D-09A4-B538-5D50-C150E927AC72}"/>
          </ac:spMkLst>
        </pc:spChg>
      </pc:sldChg>
      <pc:sldChg chg="modSp mod">
        <pc:chgData name="Bcc Abca" userId="218cc70be08a6819" providerId="LiveId" clId="{0F2F1910-4485-48D3-806E-8D3484C6EAE4}" dt="2024-05-05T06:44:20.421" v="15" actId="255"/>
        <pc:sldMkLst>
          <pc:docMk/>
          <pc:sldMk cId="1196752240" sldId="273"/>
        </pc:sldMkLst>
        <pc:spChg chg="mod">
          <ac:chgData name="Bcc Abca" userId="218cc70be08a6819" providerId="LiveId" clId="{0F2F1910-4485-48D3-806E-8D3484C6EAE4}" dt="2024-05-05T06:44:20.421" v="15" actId="255"/>
          <ac:spMkLst>
            <pc:docMk/>
            <pc:sldMk cId="1196752240" sldId="273"/>
            <ac:spMk id="4" creationId="{9E85BBA1-35E4-20E6-AE11-9895E8F224DF}"/>
          </ac:spMkLst>
        </pc:spChg>
      </pc:sldChg>
      <pc:sldChg chg="modSp mod">
        <pc:chgData name="Bcc Abca" userId="218cc70be08a6819" providerId="LiveId" clId="{0F2F1910-4485-48D3-806E-8D3484C6EAE4}" dt="2024-05-05T06:44:11.434" v="14" actId="255"/>
        <pc:sldMkLst>
          <pc:docMk/>
          <pc:sldMk cId="2498538577" sldId="274"/>
        </pc:sldMkLst>
        <pc:spChg chg="mod">
          <ac:chgData name="Bcc Abca" userId="218cc70be08a6819" providerId="LiveId" clId="{0F2F1910-4485-48D3-806E-8D3484C6EAE4}" dt="2024-05-05T06:43:58.943" v="12" actId="404"/>
          <ac:spMkLst>
            <pc:docMk/>
            <pc:sldMk cId="2498538577" sldId="274"/>
            <ac:spMk id="2" creationId="{1824DE22-3304-1C21-D76C-EC16EE39B085}"/>
          </ac:spMkLst>
        </pc:spChg>
        <pc:spChg chg="mod">
          <ac:chgData name="Bcc Abca" userId="218cc70be08a6819" providerId="LiveId" clId="{0F2F1910-4485-48D3-806E-8D3484C6EAE4}" dt="2024-05-05T06:44:11.434" v="14" actId="255"/>
          <ac:spMkLst>
            <pc:docMk/>
            <pc:sldMk cId="2498538577" sldId="274"/>
            <ac:spMk id="5" creationId="{074F492E-7ED6-E300-A6FE-CCD3665C0179}"/>
          </ac:spMkLst>
        </pc:spChg>
      </pc:sldChg>
    </pc:docChg>
  </pc:docChgLst>
  <pc:docChgLst>
    <pc:chgData name="Bcc Abca" userId="218cc70be08a6819" providerId="LiveId" clId="{1BF5C479-69BD-4337-A2E4-0BDFD619573D}"/>
    <pc:docChg chg="custSel modSld">
      <pc:chgData name="Bcc Abca" userId="218cc70be08a6819" providerId="LiveId" clId="{1BF5C479-69BD-4337-A2E4-0BDFD619573D}" dt="2024-09-15T06:43:49.175" v="9" actId="2710"/>
      <pc:docMkLst>
        <pc:docMk/>
      </pc:docMkLst>
      <pc:sldChg chg="modSp mod">
        <pc:chgData name="Bcc Abca" userId="218cc70be08a6819" providerId="LiveId" clId="{1BF5C479-69BD-4337-A2E4-0BDFD619573D}" dt="2024-09-15T06:43:19.009" v="3" actId="2710"/>
        <pc:sldMkLst>
          <pc:docMk/>
          <pc:sldMk cId="4242661251" sldId="271"/>
        </pc:sldMkLst>
        <pc:spChg chg="mod">
          <ac:chgData name="Bcc Abca" userId="218cc70be08a6819" providerId="LiveId" clId="{1BF5C479-69BD-4337-A2E4-0BDFD619573D}" dt="2024-09-15T06:43:19.009" v="3" actId="2710"/>
          <ac:spMkLst>
            <pc:docMk/>
            <pc:sldMk cId="4242661251" sldId="271"/>
            <ac:spMk id="2" creationId="{1824DE22-3304-1C21-D76C-EC16EE39B085}"/>
          </ac:spMkLst>
        </pc:spChg>
      </pc:sldChg>
      <pc:sldChg chg="modSp mod">
        <pc:chgData name="Bcc Abca" userId="218cc70be08a6819" providerId="LiveId" clId="{1BF5C479-69BD-4337-A2E4-0BDFD619573D}" dt="2024-09-15T06:43:15.693" v="2" actId="27636"/>
        <pc:sldMkLst>
          <pc:docMk/>
          <pc:sldMk cId="2793296557" sldId="272"/>
        </pc:sldMkLst>
        <pc:spChg chg="mod">
          <ac:chgData name="Bcc Abca" userId="218cc70be08a6819" providerId="LiveId" clId="{1BF5C479-69BD-4337-A2E4-0BDFD619573D}" dt="2024-09-15T06:43:15.693" v="2" actId="27636"/>
          <ac:spMkLst>
            <pc:docMk/>
            <pc:sldMk cId="2793296557" sldId="272"/>
            <ac:spMk id="2" creationId="{1824DE22-3304-1C21-D76C-EC16EE39B085}"/>
          </ac:spMkLst>
        </pc:spChg>
      </pc:sldChg>
      <pc:sldChg chg="modSp mod">
        <pc:chgData name="Bcc Abca" userId="218cc70be08a6819" providerId="LiveId" clId="{1BF5C479-69BD-4337-A2E4-0BDFD619573D}" dt="2024-09-15T06:43:40.461" v="5" actId="27636"/>
        <pc:sldMkLst>
          <pc:docMk/>
          <pc:sldMk cId="1196752240" sldId="273"/>
        </pc:sldMkLst>
        <pc:spChg chg="mod">
          <ac:chgData name="Bcc Abca" userId="218cc70be08a6819" providerId="LiveId" clId="{1BF5C479-69BD-4337-A2E4-0BDFD619573D}" dt="2024-09-15T06:43:40.461" v="5" actId="27636"/>
          <ac:spMkLst>
            <pc:docMk/>
            <pc:sldMk cId="1196752240" sldId="273"/>
            <ac:spMk id="2" creationId="{1824DE22-3304-1C21-D76C-EC16EE39B085}"/>
          </ac:spMkLst>
        </pc:spChg>
      </pc:sldChg>
      <pc:sldChg chg="modSp mod">
        <pc:chgData name="Bcc Abca" userId="218cc70be08a6819" providerId="LiveId" clId="{1BF5C479-69BD-4337-A2E4-0BDFD619573D}" dt="2024-09-15T06:43:46.490" v="8" actId="27636"/>
        <pc:sldMkLst>
          <pc:docMk/>
          <pc:sldMk cId="2498538577" sldId="274"/>
        </pc:sldMkLst>
        <pc:spChg chg="mod">
          <ac:chgData name="Bcc Abca" userId="218cc70be08a6819" providerId="LiveId" clId="{1BF5C479-69BD-4337-A2E4-0BDFD619573D}" dt="2024-09-15T06:43:46.490" v="8" actId="27636"/>
          <ac:spMkLst>
            <pc:docMk/>
            <pc:sldMk cId="2498538577" sldId="274"/>
            <ac:spMk id="2" creationId="{1824DE22-3304-1C21-D76C-EC16EE39B085}"/>
          </ac:spMkLst>
        </pc:spChg>
      </pc:sldChg>
      <pc:sldChg chg="modSp mod">
        <pc:chgData name="Bcc Abca" userId="218cc70be08a6819" providerId="LiveId" clId="{1BF5C479-69BD-4337-A2E4-0BDFD619573D}" dt="2024-09-15T06:43:11.696" v="0" actId="2710"/>
        <pc:sldMkLst>
          <pc:docMk/>
          <pc:sldMk cId="861434263" sldId="275"/>
        </pc:sldMkLst>
        <pc:spChg chg="mod">
          <ac:chgData name="Bcc Abca" userId="218cc70be08a6819" providerId="LiveId" clId="{1BF5C479-69BD-4337-A2E4-0BDFD619573D}" dt="2024-09-15T06:43:11.696" v="0" actId="2710"/>
          <ac:spMkLst>
            <pc:docMk/>
            <pc:sldMk cId="861434263" sldId="275"/>
            <ac:spMk id="2" creationId="{1824DE22-3304-1C21-D76C-EC16EE39B085}"/>
          </ac:spMkLst>
        </pc:spChg>
      </pc:sldChg>
      <pc:sldChg chg="modSp mod">
        <pc:chgData name="Bcc Abca" userId="218cc70be08a6819" providerId="LiveId" clId="{1BF5C479-69BD-4337-A2E4-0BDFD619573D}" dt="2024-09-15T06:43:43.445" v="6" actId="2710"/>
        <pc:sldMkLst>
          <pc:docMk/>
          <pc:sldMk cId="3784393256" sldId="276"/>
        </pc:sldMkLst>
        <pc:spChg chg="mod">
          <ac:chgData name="Bcc Abca" userId="218cc70be08a6819" providerId="LiveId" clId="{1BF5C479-69BD-4337-A2E4-0BDFD619573D}" dt="2024-09-15T06:43:43.445" v="6" actId="2710"/>
          <ac:spMkLst>
            <pc:docMk/>
            <pc:sldMk cId="3784393256" sldId="276"/>
            <ac:spMk id="2" creationId="{1824DE22-3304-1C21-D76C-EC16EE39B085}"/>
          </ac:spMkLst>
        </pc:spChg>
      </pc:sldChg>
      <pc:sldChg chg="modSp mod">
        <pc:chgData name="Bcc Abca" userId="218cc70be08a6819" providerId="LiveId" clId="{1BF5C479-69BD-4337-A2E4-0BDFD619573D}" dt="2024-09-15T06:43:49.175" v="9" actId="2710"/>
        <pc:sldMkLst>
          <pc:docMk/>
          <pc:sldMk cId="4165199701" sldId="277"/>
        </pc:sldMkLst>
        <pc:spChg chg="mod">
          <ac:chgData name="Bcc Abca" userId="218cc70be08a6819" providerId="LiveId" clId="{1BF5C479-69BD-4337-A2E4-0BDFD619573D}" dt="2024-09-15T06:43:49.175" v="9" actId="2710"/>
          <ac:spMkLst>
            <pc:docMk/>
            <pc:sldMk cId="4165199701" sldId="277"/>
            <ac:spMk id="2" creationId="{1824DE22-3304-1C21-D76C-EC16EE39B08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9BE9A1-1CCA-22A5-5F1C-276F737213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19C62F-C360-682F-4688-162B8C4CCE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7F43DA-78B9-FE21-83ED-67B873C7C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6D29-2597-4C40-92DC-A1EAB8CC022D}" type="datetimeFigureOut">
              <a:rPr lang="en-AE" smtClean="0"/>
              <a:t>15/06/2025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AE46B6-A234-10DD-EFC9-51BFC4406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478F57-9FFF-366D-C0D4-A506B530B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300A9-C5EE-486E-853D-04FE8F3FE9A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206960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8F839-DFB0-E1FE-6D4F-C827ADCDC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C31024-7AF8-F6A7-EFBE-C5DF855FE1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ABC076-1545-1986-DA41-57C42B179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6D29-2597-4C40-92DC-A1EAB8CC022D}" type="datetimeFigureOut">
              <a:rPr lang="en-AE" smtClean="0"/>
              <a:t>15/06/2025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0C4D71-EA7A-82BD-CD1D-044C6ECA2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9A588A-540F-0D3B-D3E8-3FF7162CF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300A9-C5EE-486E-853D-04FE8F3FE9A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676369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078297-D7FF-54AF-287A-8BFF1CEF68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336A3F-7E38-5D07-A0C7-0C8A2C6F62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1473AF-CA52-FDE4-94FE-2A81DBC9E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6D29-2597-4C40-92DC-A1EAB8CC022D}" type="datetimeFigureOut">
              <a:rPr lang="en-AE" smtClean="0"/>
              <a:t>15/06/2025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E7407-310E-ED9A-04CC-0CA13D3D2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F65485-B38E-B2BB-BF5A-C4B5C97DF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300A9-C5EE-486E-853D-04FE8F3FE9A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013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4856B-3CAB-97C4-498E-A10CA589B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89C7F3-21F0-6629-180D-F10C91D57F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B8B1E4-3061-75D4-3509-13F650C46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6D29-2597-4C40-92DC-A1EAB8CC022D}" type="datetimeFigureOut">
              <a:rPr lang="en-AE" smtClean="0"/>
              <a:t>15/06/2025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BA0D5F-E27D-EC8E-E086-FF34493CA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0625A2-4333-0B64-8B67-4B8EE3220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300A9-C5EE-486E-853D-04FE8F3FE9A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232293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83D49-4DA4-EB12-4E92-AA7065B95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D8082A-6666-778F-43F4-469740F577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D12B68-00F8-ACD6-6744-4908868A8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6D29-2597-4C40-92DC-A1EAB8CC022D}" type="datetimeFigureOut">
              <a:rPr lang="en-AE" smtClean="0"/>
              <a:t>15/06/2025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C553F-D136-7679-A0B4-76C56F2A0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6C05AC-863E-1862-EDD4-1BE2E1563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300A9-C5EE-486E-853D-04FE8F3FE9A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863470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371A7-801D-2DA6-1D6D-1B58D291B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C32010-6F62-C8F4-AAA7-E547C2AC9C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A3FD96-C38F-220F-CFD8-7CED701BFE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660EB3-7D6E-0047-0D5D-37B0DAF60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6D29-2597-4C40-92DC-A1EAB8CC022D}" type="datetimeFigureOut">
              <a:rPr lang="en-AE" smtClean="0"/>
              <a:t>15/06/2025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89C3B3-0F83-7034-CD07-C5BB7B1C7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202073-E1D4-F8BE-BE73-DCB46ADD0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300A9-C5EE-486E-853D-04FE8F3FE9A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714391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C2DFB-72F6-5C93-E574-82CA96DEA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2D19F0-DD0F-F527-E4A4-A581176D2C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7D6D11-BB2A-BB6A-E328-91F14A7A52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0C79B0-B9C2-738B-2BDB-55513415DE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28532E-27AA-53EB-C02C-67F500C574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CA7DFC-551F-C207-0A42-E7C10EA9F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6D29-2597-4C40-92DC-A1EAB8CC022D}" type="datetimeFigureOut">
              <a:rPr lang="en-AE" smtClean="0"/>
              <a:t>15/06/2025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C289FD-12C2-BC58-6DD0-9086F2D52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C781F4-E487-A9B6-C33F-DBBF60059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300A9-C5EE-486E-853D-04FE8F3FE9A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395180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CD22A-183B-351F-4DAF-822D238D6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6D95EB-AD77-397C-DA76-4635782A5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6D29-2597-4C40-92DC-A1EAB8CC022D}" type="datetimeFigureOut">
              <a:rPr lang="en-AE" smtClean="0"/>
              <a:t>15/06/2025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26968C-1201-522F-E4C3-1158F3494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1A9500-A0A5-16CD-E4D6-D03CFD66D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300A9-C5EE-486E-853D-04FE8F3FE9A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256882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4F5C17-C505-FCAD-67AC-27C6183E3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6D29-2597-4C40-92DC-A1EAB8CC022D}" type="datetimeFigureOut">
              <a:rPr lang="en-AE" smtClean="0"/>
              <a:t>15/06/2025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E6A7B2-0FA1-36FD-9E0D-C0BB76A6E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C0F5B7-F6EF-9765-0DEA-0B7360F01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300A9-C5EE-486E-853D-04FE8F3FE9A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684694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BC2A7-F280-529A-AB03-EF2602EDB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940B1E-8E57-8128-5D70-2786C897F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D8D939-8EF8-002C-1CBA-061FC4FBDD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92D188-CC17-5917-7E59-498339BAB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6D29-2597-4C40-92DC-A1EAB8CC022D}" type="datetimeFigureOut">
              <a:rPr lang="en-AE" smtClean="0"/>
              <a:t>15/06/2025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B69414-029B-E994-ACA4-51BF11B64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8FE7FE-EB1C-3EEC-19B7-D1575F7C4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300A9-C5EE-486E-853D-04FE8F3FE9A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448856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67F46-3FFF-C2F7-CC45-EFC2EFC9C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849859-62AE-71A3-E6BA-5EF7E792DB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45B513-AC2E-FAE7-A16F-649C27BE49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BB205A-3CFB-24AC-E0C7-09BB17C78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6D29-2597-4C40-92DC-A1EAB8CC022D}" type="datetimeFigureOut">
              <a:rPr lang="en-AE" smtClean="0"/>
              <a:t>15/06/2025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DF8419-A2BD-35ED-A761-C8C4A1FA5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65284C-242D-C413-C87F-CFEC0752F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300A9-C5EE-486E-853D-04FE8F3FE9A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687861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219A78-BDB7-8B3E-5575-2CA2EFA64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668DE5-9DD8-442A-618F-CC0AA9ECE3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09F3E2-957F-4B2B-33AC-C4A0D5A85B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D6D29-2597-4C40-92DC-A1EAB8CC022D}" type="datetimeFigureOut">
              <a:rPr lang="en-AE" smtClean="0"/>
              <a:t>15/06/2025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DDC45-66A5-79E7-858A-E21DAC8D2D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291FE0-0CE2-2A65-A3F0-0A2498E5E4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7300A9-C5EE-486E-853D-04FE8F3FE9A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847433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4DE22-3304-1C21-D76C-EC16EE39B0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0564" y="3280014"/>
            <a:ext cx="11555186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sz="4000" b="1" dirty="0" err="1"/>
              <a:t>Athaa</a:t>
            </a:r>
            <a:r>
              <a:rPr lang="en-US" sz="4000" b="1" dirty="0"/>
              <a:t> </a:t>
            </a:r>
            <a:r>
              <a:rPr lang="en-US" sz="4000" b="1" dirty="0" err="1"/>
              <a:t>kelkkunnu</a:t>
            </a:r>
            <a:r>
              <a:rPr lang="en-US" sz="4000" b="1" dirty="0"/>
              <a:t> </a:t>
            </a:r>
            <a:r>
              <a:rPr lang="en-US" sz="4000" b="1" dirty="0" err="1"/>
              <a:t>njaan</a:t>
            </a:r>
            <a:r>
              <a:rPr lang="en-US" sz="4000" b="1" dirty="0"/>
              <a:t> </a:t>
            </a:r>
            <a:r>
              <a:rPr lang="en-US" sz="4000" b="1" dirty="0" err="1"/>
              <a:t>gathasamana</a:t>
            </a:r>
            <a:r>
              <a:rPr lang="en-US" sz="4000" b="1" dirty="0"/>
              <a:t> </a:t>
            </a:r>
            <a:r>
              <a:rPr lang="en-US" sz="4000" b="1" dirty="0" err="1"/>
              <a:t>thottathile</a:t>
            </a:r>
            <a:br>
              <a:rPr lang="en-US" sz="4000" b="1" dirty="0"/>
            </a:br>
            <a:r>
              <a:rPr lang="en-US" sz="4000" b="1" dirty="0" err="1"/>
              <a:t>Paapiyenikkaay</a:t>
            </a:r>
            <a:r>
              <a:rPr lang="en-US" sz="4000" b="1" dirty="0"/>
              <a:t> </a:t>
            </a:r>
            <a:r>
              <a:rPr lang="en-US" sz="4000" b="1" dirty="0" err="1"/>
              <a:t>nonth</a:t>
            </a:r>
            <a:r>
              <a:rPr lang="en-US" sz="4000" b="1" dirty="0"/>
              <a:t> </a:t>
            </a:r>
            <a:r>
              <a:rPr lang="en-US" sz="4000" b="1" dirty="0" err="1"/>
              <a:t>alaridunna</a:t>
            </a:r>
            <a:r>
              <a:rPr lang="en-US" sz="4000" b="1" dirty="0"/>
              <a:t> </a:t>
            </a:r>
            <a:br>
              <a:rPr lang="en-US" sz="4000" b="1" dirty="0"/>
            </a:br>
            <a:r>
              <a:rPr lang="en-US" sz="4000" b="1" dirty="0" err="1"/>
              <a:t>Priyante</a:t>
            </a:r>
            <a:r>
              <a:rPr lang="en-US" sz="4000" b="1" dirty="0"/>
              <a:t> </a:t>
            </a:r>
            <a:r>
              <a:rPr lang="en-US" sz="4000" b="1" dirty="0" err="1"/>
              <a:t>shabdhamathe</a:t>
            </a:r>
            <a:endParaRPr lang="en-US" sz="40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B578F3-7095-78DB-D806-1C6567409762}"/>
              </a:ext>
            </a:extLst>
          </p:cNvPr>
          <p:cNvSpPr txBox="1"/>
          <p:nvPr/>
        </p:nvSpPr>
        <p:spPr>
          <a:xfrm>
            <a:off x="340564" y="86867"/>
            <a:ext cx="11688535" cy="29674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32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അതാ കേള്‍ക്കുന്നു ഞാന്‍</a:t>
            </a:r>
            <a:r>
              <a:rPr lang="en-US" sz="32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 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ഗതസമന തോട്ടത്തിലെ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– 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32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പാപിയെനിക്കായ് നൊന്തലറിടുന്ന </a:t>
            </a:r>
            <a:endParaRPr lang="en-US" sz="3200" b="1" dirty="0">
              <a:effectLst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32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പ്രിയന്‍റെ ശബ്ദമതേ 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242661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4DE22-3304-1C21-D76C-EC16EE39B0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009" y="3563249"/>
            <a:ext cx="11693979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sz="4000" b="1" dirty="0" err="1"/>
              <a:t>Dehamellaam</a:t>
            </a:r>
            <a:r>
              <a:rPr lang="en-US" sz="4000" b="1" dirty="0"/>
              <a:t> </a:t>
            </a:r>
            <a:r>
              <a:rPr lang="en-US" sz="4000" b="1" dirty="0" err="1"/>
              <a:t>thakarnnu</a:t>
            </a:r>
            <a:r>
              <a:rPr lang="en-US" sz="4000" b="1" dirty="0"/>
              <a:t> </a:t>
            </a:r>
            <a:r>
              <a:rPr lang="en-US" sz="4000" b="1" dirty="0" err="1"/>
              <a:t>shokam</a:t>
            </a:r>
            <a:r>
              <a:rPr lang="en-US" sz="4000" b="1" dirty="0"/>
              <a:t> </a:t>
            </a:r>
            <a:r>
              <a:rPr lang="en-US" sz="4000" b="1" dirty="0" err="1"/>
              <a:t>niranjavanaay</a:t>
            </a:r>
            <a:br>
              <a:rPr lang="en-US" sz="4000" b="1" dirty="0"/>
            </a:br>
            <a:r>
              <a:rPr lang="en-US" sz="4000" b="1" dirty="0" err="1"/>
              <a:t>Devaadhideva</a:t>
            </a:r>
            <a:r>
              <a:rPr lang="en-US" sz="4000" b="1" dirty="0"/>
              <a:t>! </a:t>
            </a:r>
            <a:r>
              <a:rPr lang="en-US" sz="4000" b="1" dirty="0" err="1"/>
              <a:t>nin</a:t>
            </a:r>
            <a:r>
              <a:rPr lang="en-US" sz="4000" b="1" dirty="0"/>
              <a:t> </a:t>
            </a:r>
            <a:r>
              <a:rPr lang="en-US" sz="4000" b="1" dirty="0" err="1"/>
              <a:t>suthan</a:t>
            </a:r>
            <a:r>
              <a:rPr lang="en-US" sz="4000" b="1" dirty="0"/>
              <a:t> </a:t>
            </a:r>
            <a:r>
              <a:rPr lang="en-US" sz="4000" b="1" dirty="0" err="1"/>
              <a:t>enikkaay</a:t>
            </a:r>
            <a:r>
              <a:rPr lang="en-US" sz="4000" b="1" dirty="0"/>
              <a:t> </a:t>
            </a:r>
            <a:br>
              <a:rPr lang="en-US" sz="4000" b="1" dirty="0"/>
            </a:br>
            <a:r>
              <a:rPr lang="en-US" sz="4000" b="1" dirty="0" err="1"/>
              <a:t>Paadukal</a:t>
            </a:r>
            <a:r>
              <a:rPr lang="en-US" sz="4000" b="1" dirty="0"/>
              <a:t> </a:t>
            </a:r>
            <a:r>
              <a:rPr lang="en-US" sz="4000" b="1" dirty="0" err="1"/>
              <a:t>pettidunne</a:t>
            </a:r>
            <a:r>
              <a:rPr lang="en-US" sz="4000" b="1" dirty="0"/>
              <a:t>-</a:t>
            </a:r>
            <a:br>
              <a:rPr lang="en-US" sz="3600" dirty="0"/>
            </a:br>
            <a:br>
              <a:rPr lang="en-US" sz="3600" dirty="0"/>
            </a:br>
            <a:endParaRPr lang="en-US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6C665D-09A4-B538-5D50-C150E927AC72}"/>
              </a:ext>
            </a:extLst>
          </p:cNvPr>
          <p:cNvSpPr txBox="1"/>
          <p:nvPr/>
        </p:nvSpPr>
        <p:spPr>
          <a:xfrm>
            <a:off x="498020" y="514350"/>
            <a:ext cx="11811874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ദേഹമെല്ലാം തകര്‍ന്നു ശോകം നിറഞ്ഞവനായ്</a:t>
            </a:r>
            <a:endParaRPr lang="en-U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ml-IN" sz="32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ദേവാധിദേവാ! നിന്‍സുതന്‍ എനിക്കായ് പാടുകള്‍ പെട്ടിടുന്നേ</a:t>
            </a:r>
            <a:endParaRPr lang="en-US" sz="3200" b="1" dirty="0">
              <a:effectLst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endParaRPr lang="en-US" b="1" dirty="0"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3296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4DE22-3304-1C21-D76C-EC16EE39B0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4220" y="3429000"/>
            <a:ext cx="11693979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sz="4000" b="1" dirty="0" err="1"/>
              <a:t>Appaa</a:t>
            </a:r>
            <a:r>
              <a:rPr lang="en-US" sz="4000" b="1" dirty="0"/>
              <a:t> </a:t>
            </a:r>
            <a:r>
              <a:rPr lang="en-US" sz="4000" b="1" dirty="0" err="1"/>
              <a:t>ee</a:t>
            </a:r>
            <a:r>
              <a:rPr lang="en-US" sz="4000" b="1" dirty="0"/>
              <a:t> </a:t>
            </a:r>
            <a:r>
              <a:rPr lang="en-US" sz="4000" b="1" dirty="0" err="1"/>
              <a:t>paanapaathram</a:t>
            </a:r>
            <a:r>
              <a:rPr lang="en-US" sz="4000" b="1" dirty="0"/>
              <a:t> </a:t>
            </a:r>
            <a:r>
              <a:rPr lang="en-US" sz="4000" b="1" dirty="0" err="1"/>
              <a:t>neekkuka</a:t>
            </a:r>
            <a:r>
              <a:rPr lang="en-US" sz="4000" b="1" dirty="0"/>
              <a:t> </a:t>
            </a:r>
            <a:r>
              <a:rPr lang="en-US" sz="4000" b="1" dirty="0" err="1"/>
              <a:t>saadhyamenkil</a:t>
            </a:r>
            <a:br>
              <a:rPr lang="en-US" sz="4000" b="1" dirty="0"/>
            </a:br>
            <a:r>
              <a:rPr lang="en-US" sz="4000" b="1" dirty="0" err="1"/>
              <a:t>Ennishtamalla</a:t>
            </a:r>
            <a:r>
              <a:rPr lang="en-US" sz="4000" b="1" dirty="0"/>
              <a:t> </a:t>
            </a:r>
            <a:r>
              <a:rPr lang="en-US" sz="4000" b="1" dirty="0" err="1"/>
              <a:t>ninnishtamaakette</a:t>
            </a:r>
            <a:r>
              <a:rPr lang="en-US" sz="4000" b="1" dirty="0"/>
              <a:t> </a:t>
            </a:r>
            <a:br>
              <a:rPr lang="en-US" sz="4000" b="1" dirty="0"/>
            </a:br>
            <a:r>
              <a:rPr lang="en-US" sz="4000" b="1" dirty="0" err="1"/>
              <a:t>Ennavan</a:t>
            </a:r>
            <a:r>
              <a:rPr lang="en-US" sz="4000" b="1" dirty="0"/>
              <a:t> </a:t>
            </a:r>
            <a:r>
              <a:rPr lang="en-US" sz="4000" b="1" dirty="0" err="1"/>
              <a:t>theerthurachu</a:t>
            </a:r>
            <a:r>
              <a:rPr lang="en-US" sz="4000" b="1" dirty="0"/>
              <a:t>-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6C665D-09A4-B538-5D50-C150E927AC72}"/>
              </a:ext>
            </a:extLst>
          </p:cNvPr>
          <p:cNvSpPr txBox="1"/>
          <p:nvPr/>
        </p:nvSpPr>
        <p:spPr>
          <a:xfrm>
            <a:off x="574220" y="353683"/>
            <a:ext cx="10982325" cy="32444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b="1" dirty="0">
              <a:cs typeface="Nirmala UI" panose="020B0502040204020203" pitchFamily="34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അപ്പാ ഈ പാനപാത്രം </a:t>
            </a:r>
            <a:endParaRPr lang="en-U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നീക്കുക സാദ്ധ്യമെങ്കില്‍</a:t>
            </a:r>
            <a:endParaRPr lang="en-U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ml-IN" sz="32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എന്നിഷ്ടമല്ല നിന്നിഷ്ടമാകട്ടെ </a:t>
            </a:r>
            <a:endParaRPr lang="en-US" sz="3200" b="1" dirty="0">
              <a:effectLst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>
              <a:lnSpc>
                <a:spcPct val="150000"/>
              </a:lnSpc>
            </a:pPr>
            <a:r>
              <a:rPr lang="ml-IN" sz="32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എന്നവന്‍ തീര്‍ത്തുരച്ചു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861434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4DE22-3304-1C21-D76C-EC16EE39B0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9575" y="3429000"/>
            <a:ext cx="10825843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sz="4400" b="1" dirty="0" err="1"/>
              <a:t>Praana</a:t>
            </a:r>
            <a:r>
              <a:rPr lang="en-US" sz="4400" b="1" dirty="0"/>
              <a:t> </a:t>
            </a:r>
            <a:r>
              <a:rPr lang="en-US" sz="4400" b="1" dirty="0" err="1"/>
              <a:t>vedanayilaay</a:t>
            </a:r>
            <a:r>
              <a:rPr lang="en-US" sz="4400" b="1" dirty="0"/>
              <a:t> </a:t>
            </a:r>
            <a:r>
              <a:rPr lang="en-US" sz="4400" b="1" dirty="0" err="1"/>
              <a:t>paaram</a:t>
            </a:r>
            <a:r>
              <a:rPr lang="en-US" sz="4400" b="1" dirty="0"/>
              <a:t> </a:t>
            </a:r>
            <a:r>
              <a:rPr lang="en-US" sz="4400" b="1" dirty="0" err="1"/>
              <a:t>viarthavanaay</a:t>
            </a:r>
            <a:br>
              <a:rPr lang="en-US" sz="4400" b="1" dirty="0"/>
            </a:br>
            <a:r>
              <a:rPr lang="en-US" sz="4400" b="1" dirty="0"/>
              <a:t>En </a:t>
            </a:r>
            <a:r>
              <a:rPr lang="en-US" sz="4400" b="1" dirty="0" err="1"/>
              <a:t>praana</a:t>
            </a:r>
            <a:r>
              <a:rPr lang="en-US" sz="4400" b="1" dirty="0"/>
              <a:t> </a:t>
            </a:r>
            <a:r>
              <a:rPr lang="en-US" sz="4400" b="1" dirty="0" err="1"/>
              <a:t>naayakan</a:t>
            </a:r>
            <a:r>
              <a:rPr lang="en-US" sz="4400" b="1" dirty="0"/>
              <a:t> </a:t>
            </a:r>
            <a:r>
              <a:rPr lang="en-US" sz="4400" b="1" dirty="0" err="1"/>
              <a:t>ullam</a:t>
            </a:r>
            <a:r>
              <a:rPr lang="en-US" sz="4400" b="1" dirty="0"/>
              <a:t> </a:t>
            </a:r>
            <a:r>
              <a:rPr lang="en-US" sz="4400" b="1" dirty="0" err="1"/>
              <a:t>thakarnnitha</a:t>
            </a:r>
            <a:r>
              <a:rPr lang="en-US" sz="4400" b="1" dirty="0"/>
              <a:t> </a:t>
            </a:r>
            <a:br>
              <a:rPr lang="en-US" sz="4400" b="1" dirty="0"/>
            </a:br>
            <a:r>
              <a:rPr lang="en-US" sz="4400" b="1" dirty="0" err="1"/>
              <a:t>Yaachana</a:t>
            </a:r>
            <a:r>
              <a:rPr lang="en-US" sz="4400" b="1" dirty="0"/>
              <a:t> </a:t>
            </a:r>
            <a:r>
              <a:rPr lang="en-US" sz="4400" b="1" dirty="0" err="1"/>
              <a:t>cheythidunne</a:t>
            </a:r>
            <a:r>
              <a:rPr lang="en-US" sz="4400" b="1" dirty="0"/>
              <a:t>-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E85BBA1-35E4-20E6-AE11-9895E8F224DF}"/>
              </a:ext>
            </a:extLst>
          </p:cNvPr>
          <p:cNvSpPr txBox="1"/>
          <p:nvPr/>
        </p:nvSpPr>
        <p:spPr>
          <a:xfrm>
            <a:off x="409575" y="935579"/>
            <a:ext cx="11782425" cy="2228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പ്രാണവേദനയിലായ് പാരം വിയര്‍ത്തവനായ്</a:t>
            </a:r>
            <a:endParaRPr lang="en-U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എന്‍പ്രാണനായകന്‍ ഉള്ളം തകര്‍ന്നിതാ </a:t>
            </a:r>
            <a:endParaRPr lang="en-U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ml-IN" sz="32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യാചന ചെയ്തിടുന്നേ</a:t>
            </a:r>
            <a:endParaRPr lang="en-US" sz="3200" b="1" dirty="0">
              <a:effectLst/>
              <a:ea typeface="Times New Roman" panose="02020603050405020304" pitchFamily="18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752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4DE22-3304-1C21-D76C-EC16EE39B0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9575" y="3429000"/>
            <a:ext cx="10825843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sz="4000" b="1" dirty="0" err="1"/>
              <a:t>Dussaha</a:t>
            </a:r>
            <a:r>
              <a:rPr lang="en-US" sz="4000" b="1" dirty="0"/>
              <a:t> </a:t>
            </a:r>
            <a:r>
              <a:rPr lang="en-US" sz="4000" b="1" dirty="0" err="1"/>
              <a:t>vedanayal</a:t>
            </a:r>
            <a:r>
              <a:rPr lang="en-US" sz="4000" b="1" dirty="0"/>
              <a:t> </a:t>
            </a:r>
            <a:r>
              <a:rPr lang="en-US" sz="4000" b="1" dirty="0" err="1"/>
              <a:t>mannavaneshu</a:t>
            </a:r>
            <a:r>
              <a:rPr lang="en-US" sz="4000" b="1" dirty="0"/>
              <a:t> </a:t>
            </a:r>
            <a:r>
              <a:rPr lang="en-US" sz="4000" b="1" dirty="0" err="1"/>
              <a:t>thaanum</a:t>
            </a:r>
            <a:br>
              <a:rPr lang="en-US" sz="4000" b="1" dirty="0"/>
            </a:br>
            <a:r>
              <a:rPr lang="en-US" sz="4000" b="1" dirty="0" err="1"/>
              <a:t>Munnuru</a:t>
            </a:r>
            <a:r>
              <a:rPr lang="en-US" sz="4000" b="1" dirty="0"/>
              <a:t> </a:t>
            </a:r>
            <a:r>
              <a:rPr lang="en-US" sz="4000" b="1" dirty="0" err="1"/>
              <a:t>oozhiyil</a:t>
            </a:r>
            <a:r>
              <a:rPr lang="en-US" sz="4000" b="1" dirty="0"/>
              <a:t> </a:t>
            </a:r>
            <a:r>
              <a:rPr lang="en-US" sz="4000" b="1" dirty="0" err="1"/>
              <a:t>veenu</a:t>
            </a:r>
            <a:r>
              <a:rPr lang="en-US" sz="4000" b="1" dirty="0"/>
              <a:t> </a:t>
            </a:r>
            <a:r>
              <a:rPr lang="en-US" sz="4000" b="1" dirty="0" err="1"/>
              <a:t>paraarthichello</a:t>
            </a:r>
            <a:r>
              <a:rPr lang="en-US" sz="4000" b="1" dirty="0"/>
              <a:t> </a:t>
            </a:r>
            <a:br>
              <a:rPr lang="en-US" sz="4000" b="1" dirty="0"/>
            </a:br>
            <a:r>
              <a:rPr lang="en-US" sz="4000" b="1" dirty="0" err="1"/>
              <a:t>Paapi</a:t>
            </a:r>
            <a:r>
              <a:rPr lang="en-US" sz="4000" b="1" dirty="0"/>
              <a:t> </a:t>
            </a:r>
            <a:r>
              <a:rPr lang="en-US" sz="4000" b="1" dirty="0" err="1"/>
              <a:t>en</a:t>
            </a:r>
            <a:r>
              <a:rPr lang="en-US" sz="4000" b="1" dirty="0"/>
              <a:t> </a:t>
            </a:r>
            <a:r>
              <a:rPr lang="en-US" sz="4000" b="1" dirty="0" err="1"/>
              <a:t>rakshackkaayi</a:t>
            </a:r>
            <a:r>
              <a:rPr lang="en-US" sz="4000" b="1" dirty="0"/>
              <a:t>-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E85BBA1-35E4-20E6-AE11-9895E8F224DF}"/>
              </a:ext>
            </a:extLst>
          </p:cNvPr>
          <p:cNvSpPr txBox="1"/>
          <p:nvPr/>
        </p:nvSpPr>
        <p:spPr>
          <a:xfrm>
            <a:off x="409575" y="862311"/>
            <a:ext cx="12020550" cy="24134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1200" b="1" dirty="0">
              <a:effectLst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ദുസ്സഹ വേദനയാല്‍ മന്നവനേശു താനും</a:t>
            </a:r>
            <a:endParaRPr lang="en-U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മൂന്നുരു ഊഴിയില്‍ വീണു പ്രാര്‍ത്ഥിച്ചല്ലോ </a:t>
            </a:r>
            <a:endParaRPr lang="en-U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ml-IN" sz="32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പാപി എന്‍രക്ഷയ്ക്കായി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784393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4DE22-3304-1C21-D76C-EC16EE39B0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8765" y="3833042"/>
            <a:ext cx="11283044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sz="4000" b="1" dirty="0" err="1"/>
              <a:t>Snehathin</a:t>
            </a:r>
            <a:r>
              <a:rPr lang="en-US" sz="4000" b="1" dirty="0"/>
              <a:t> </a:t>
            </a:r>
            <a:r>
              <a:rPr lang="en-US" sz="4000" b="1" dirty="0" err="1"/>
              <a:t>imba</a:t>
            </a:r>
            <a:r>
              <a:rPr lang="en-US" sz="4000" b="1" dirty="0"/>
              <a:t> </a:t>
            </a:r>
            <a:r>
              <a:rPr lang="en-US" sz="4000" b="1" dirty="0" err="1"/>
              <a:t>vaakkaal</a:t>
            </a:r>
            <a:r>
              <a:rPr lang="en-US" sz="4000" b="1" dirty="0"/>
              <a:t> </a:t>
            </a:r>
            <a:r>
              <a:rPr lang="en-US" sz="4000" b="1" dirty="0" err="1"/>
              <a:t>aashwaasam</a:t>
            </a:r>
            <a:r>
              <a:rPr lang="en-US" sz="4000" b="1" dirty="0"/>
              <a:t> </a:t>
            </a:r>
            <a:r>
              <a:rPr lang="en-US" sz="4000" b="1" dirty="0" err="1"/>
              <a:t>ekumavan</a:t>
            </a:r>
            <a:br>
              <a:rPr lang="en-US" sz="4000" b="1" dirty="0"/>
            </a:br>
            <a:r>
              <a:rPr lang="en-US" sz="4000" b="1" dirty="0" err="1"/>
              <a:t>Kashta</a:t>
            </a:r>
            <a:r>
              <a:rPr lang="en-US" sz="4000" b="1" dirty="0"/>
              <a:t> </a:t>
            </a:r>
            <a:r>
              <a:rPr lang="en-US" sz="4000" b="1" dirty="0" err="1"/>
              <a:t>samayathil</a:t>
            </a:r>
            <a:r>
              <a:rPr lang="en-US" sz="4000" b="1" dirty="0"/>
              <a:t> </a:t>
            </a:r>
            <a:r>
              <a:rPr lang="en-US" sz="4000" b="1" dirty="0" err="1"/>
              <a:t>aashwaasam</a:t>
            </a:r>
            <a:r>
              <a:rPr lang="en-US" sz="4000" b="1" dirty="0"/>
              <a:t> </a:t>
            </a:r>
            <a:r>
              <a:rPr lang="en-US" sz="4000" b="1" dirty="0" err="1"/>
              <a:t>kaanaathe</a:t>
            </a:r>
            <a:r>
              <a:rPr lang="en-US" sz="4000" b="1" dirty="0"/>
              <a:t> </a:t>
            </a:r>
            <a:br>
              <a:rPr lang="en-US" sz="4000" b="1" dirty="0"/>
            </a:br>
            <a:r>
              <a:rPr lang="en-US" sz="4000" b="1" dirty="0" err="1"/>
              <a:t>Vingi</a:t>
            </a:r>
            <a:r>
              <a:rPr lang="en-US" sz="4000" b="1" dirty="0"/>
              <a:t> </a:t>
            </a:r>
            <a:r>
              <a:rPr lang="en-US" sz="4000" b="1" dirty="0" err="1"/>
              <a:t>vilapikkunne</a:t>
            </a:r>
            <a:r>
              <a:rPr lang="en-US" sz="4000" b="1" dirty="0"/>
              <a:t>-</a:t>
            </a:r>
            <a:br>
              <a:rPr lang="en-US" sz="3600" dirty="0"/>
            </a:br>
            <a:br>
              <a:rPr lang="en-US" sz="1400" dirty="0"/>
            </a:br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4F492E-7ED6-E300-A6FE-CCD3665C0179}"/>
              </a:ext>
            </a:extLst>
          </p:cNvPr>
          <p:cNvSpPr txBox="1"/>
          <p:nvPr/>
        </p:nvSpPr>
        <p:spPr>
          <a:xfrm>
            <a:off x="440191" y="593065"/>
            <a:ext cx="11475584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സ്നേഹത്തിന്‍ ഇമ്പവാക്കാല്‍ ആശ്വാസമേകുമവന്‍</a:t>
            </a:r>
            <a:endParaRPr lang="en-U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കഷ്ടസമയത്തില്‍ ആശ്വാസം കാണാതെ </a:t>
            </a:r>
            <a:endParaRPr lang="en-U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ml-IN" sz="32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വിങ്ങി വിലപിക്കുന്നേ</a:t>
            </a:r>
            <a:endParaRPr lang="en-US" sz="3200" b="1" dirty="0">
              <a:effectLst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endParaRPr lang="en-US" sz="2000" b="1" dirty="0"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538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4DE22-3304-1C21-D76C-EC16EE39B0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5107" y="3439073"/>
            <a:ext cx="11283044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sz="4000" b="1" dirty="0" err="1"/>
              <a:t>Enneyum</a:t>
            </a:r>
            <a:r>
              <a:rPr lang="en-US" sz="4000" b="1" dirty="0"/>
              <a:t> </a:t>
            </a:r>
            <a:r>
              <a:rPr lang="en-US" sz="4000" b="1" dirty="0" err="1"/>
              <a:t>thanneppole</a:t>
            </a:r>
            <a:r>
              <a:rPr lang="en-US" sz="4000" b="1" dirty="0"/>
              <a:t> </a:t>
            </a:r>
            <a:r>
              <a:rPr lang="en-US" sz="4000" b="1" dirty="0" err="1"/>
              <a:t>maattum</a:t>
            </a:r>
            <a:r>
              <a:rPr lang="en-US" sz="4000" b="1" dirty="0"/>
              <a:t> ee maa </a:t>
            </a:r>
            <a:r>
              <a:rPr lang="en-US" sz="4000" b="1" dirty="0" err="1"/>
              <a:t>snehathe</a:t>
            </a:r>
            <a:br>
              <a:rPr lang="en-US" sz="4000" b="1" dirty="0"/>
            </a:br>
            <a:r>
              <a:rPr lang="en-US" sz="4000" b="1" dirty="0"/>
              <a:t>Enni </a:t>
            </a:r>
            <a:r>
              <a:rPr lang="en-US" sz="4000" b="1" dirty="0" err="1"/>
              <a:t>enni</a:t>
            </a:r>
            <a:r>
              <a:rPr lang="en-US" sz="4000" b="1" dirty="0"/>
              <a:t> </a:t>
            </a:r>
            <a:r>
              <a:rPr lang="en-US" sz="4000" b="1" dirty="0" err="1"/>
              <a:t>njaan</a:t>
            </a:r>
            <a:r>
              <a:rPr lang="en-US" sz="4000" b="1" dirty="0"/>
              <a:t> </a:t>
            </a:r>
            <a:r>
              <a:rPr lang="en-US" sz="4000" b="1" dirty="0" err="1"/>
              <a:t>ullam</a:t>
            </a:r>
            <a:r>
              <a:rPr lang="en-US" sz="4000" b="1" dirty="0"/>
              <a:t> </a:t>
            </a:r>
            <a:r>
              <a:rPr lang="en-US" sz="4000" b="1" dirty="0" err="1"/>
              <a:t>niranjallaa</a:t>
            </a:r>
            <a:r>
              <a:rPr lang="en-US" sz="4000" b="1" dirty="0"/>
              <a:t> </a:t>
            </a:r>
            <a:br>
              <a:rPr lang="en-US" sz="4000" b="1" dirty="0"/>
            </a:br>
            <a:r>
              <a:rPr lang="en-US" sz="4000" b="1" dirty="0" err="1"/>
              <a:t>Naalum</a:t>
            </a:r>
            <a:r>
              <a:rPr lang="en-US" sz="4000" b="1" dirty="0"/>
              <a:t> </a:t>
            </a:r>
            <a:r>
              <a:rPr lang="en-US" sz="4000" b="1" dirty="0" err="1"/>
              <a:t>pukazhthidume</a:t>
            </a:r>
            <a:r>
              <a:rPr lang="en-US" sz="4000" b="1" dirty="0"/>
              <a:t>-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4F492E-7ED6-E300-A6FE-CCD3665C0179}"/>
              </a:ext>
            </a:extLst>
          </p:cNvPr>
          <p:cNvSpPr txBox="1"/>
          <p:nvPr/>
        </p:nvSpPr>
        <p:spPr>
          <a:xfrm>
            <a:off x="585107" y="451512"/>
            <a:ext cx="11475584" cy="29674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എന്നെയും തന്നെപ്പോലെ </a:t>
            </a:r>
            <a:endParaRPr lang="en-U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മാറ്റും ഈ മാ സ്നേഹത്തെ</a:t>
            </a:r>
            <a:endParaRPr lang="en-U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ml-IN" sz="32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എണ്ണിയെണ്ണി ഞാന്‍ ഉള്ളം നിറഞ്ഞല്ലാ </a:t>
            </a:r>
            <a:endParaRPr lang="en-US" sz="3200" b="1" dirty="0">
              <a:effectLst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>
              <a:lnSpc>
                <a:spcPct val="150000"/>
              </a:lnSpc>
            </a:pPr>
            <a:r>
              <a:rPr lang="ml-IN" sz="32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നാളും പുകഴ്ത്തിടുമേ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1651997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B069716C0EE04E9B9BFE5CF304AAA3" ma:contentTypeVersion="2" ma:contentTypeDescription="Create a new document." ma:contentTypeScope="" ma:versionID="50c7f20b21558992eec3bee185249a69">
  <xsd:schema xmlns:xsd="http://www.w3.org/2001/XMLSchema" xmlns:xs="http://www.w3.org/2001/XMLSchema" xmlns:p="http://schemas.microsoft.com/office/2006/metadata/properties" xmlns:ns2="d7027104-440d-4d20-a578-e1d0db2aa117" targetNamespace="http://schemas.microsoft.com/office/2006/metadata/properties" ma:root="true" ma:fieldsID="365e03eed7084236436414f3cd00bf76" ns2:_="">
    <xsd:import namespace="d7027104-440d-4d20-a578-e1d0db2aa1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027104-440d-4d20-a578-e1d0db2aa1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D2B4761-0731-4102-A899-D54D6F74F19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DB4918D-C153-4CD0-AD39-FBF5BFA44195}">
  <ds:schemaRefs>
    <ds:schemaRef ds:uri="http://purl.org/dc/dcmitype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d7027104-440d-4d20-a578-e1d0db2aa117"/>
    <ds:schemaRef ds:uri="http://purl.org/dc/terms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420600F7-63A9-45E4-9E2B-BA69345B18E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7027104-440d-4d20-a578-e1d0db2aa1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779</TotalTime>
  <Words>162</Words>
  <Application>Microsoft Office PowerPoint</Application>
  <PresentationFormat>Widescreen</PresentationFormat>
  <Paragraphs>32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Nirmala UI</vt:lpstr>
      <vt:lpstr>Times New Roman</vt:lpstr>
      <vt:lpstr>Office Theme</vt:lpstr>
      <vt:lpstr>Athaa kelkkunnu njaan gathasamana thottathile Paapiyenikkaay nonth alaridunna  Priyante shabdhamathe</vt:lpstr>
      <vt:lpstr>Dehamellaam thakarnnu shokam niranjavanaay Devaadhideva! nin suthan enikkaay  Paadukal pettidunne-  </vt:lpstr>
      <vt:lpstr>Appaa ee paanapaathram neekkuka saadhyamenkil Ennishtamalla ninnishtamaakette  Ennavan theerthurachu-</vt:lpstr>
      <vt:lpstr>Praana vedanayilaay paaram viarthavanaay En praana naayakan ullam thakarnnitha  Yaachana cheythidunne- </vt:lpstr>
      <vt:lpstr>Dussaha vedanayal mannavaneshu thaanum Munnuru oozhiyil veenu paraarthichello  Paapi en rakshackkaayi-</vt:lpstr>
      <vt:lpstr>Snehathin imba vaakkaal aashwaasam ekumavan Kashta samayathil aashwaasam kaanaathe  Vingi vilapikkunne-  </vt:lpstr>
      <vt:lpstr>Enneyum thanneppole maattum ee maa snehathe Enni enni njaan ullam niranjallaa  Naalum pukazhthidume-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അതാ കേള്‍ക്കുന്നു ഞാന്‍ </dc:title>
  <dc:subject>250</dc:subject>
  <dc:creator>Christie Varghese</dc:creator>
  <cp:keywords>Formatting Pending</cp:keywords>
  <cp:lastModifiedBy>Bcc Abca</cp:lastModifiedBy>
  <cp:revision>2</cp:revision>
  <dcterms:created xsi:type="dcterms:W3CDTF">2022-05-15T12:41:36Z</dcterms:created>
  <dcterms:modified xsi:type="dcterms:W3CDTF">2025-06-15T06:46:40Z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0x010100E1B069716C0EE04E9B9BFE5CF304AAA3</vt:lpwstr>
  </property>
</Properties>
</file>